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0"/>
  </p:notesMasterIdLst>
  <p:handoutMasterIdLst>
    <p:handoutMasterId r:id="rId21"/>
  </p:handoutMasterIdLst>
  <p:sldIdLst>
    <p:sldId id="264" r:id="rId5"/>
    <p:sldId id="284" r:id="rId6"/>
    <p:sldId id="290" r:id="rId7"/>
    <p:sldId id="291" r:id="rId8"/>
    <p:sldId id="292" r:id="rId9"/>
    <p:sldId id="293" r:id="rId10"/>
    <p:sldId id="309" r:id="rId11"/>
    <p:sldId id="310" r:id="rId12"/>
    <p:sldId id="311" r:id="rId13"/>
    <p:sldId id="312" r:id="rId14"/>
    <p:sldId id="313" r:id="rId15"/>
    <p:sldId id="305" r:id="rId16"/>
    <p:sldId id="315" r:id="rId17"/>
    <p:sldId id="314" r:id="rId18"/>
    <p:sldId id="26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393C8-7EB6-4CFD-B91A-8327A37C2AED}" v="359" dt="2020-08-06T19:46:55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1" d="100"/>
          <a:sy n="71" d="100"/>
        </p:scale>
        <p:origin x="16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Chad (MCD)" userId="4f5544cb-d0cc-4e3f-ab20-17d9cde62f08" providerId="ADAL" clId="{71F393C8-7EB6-4CFD-B91A-8327A37C2AED}"/>
    <pc:docChg chg="modSld">
      <pc:chgData name="Miller, Chad (MCD)" userId="4f5544cb-d0cc-4e3f-ab20-17d9cde62f08" providerId="ADAL" clId="{71F393C8-7EB6-4CFD-B91A-8327A37C2AED}" dt="2020-08-06T19:55:04.145" v="31" actId="14100"/>
      <pc:docMkLst>
        <pc:docMk/>
      </pc:docMkLst>
      <pc:sldChg chg="addSp delSp modSp">
        <pc:chgData name="Miller, Chad (MCD)" userId="4f5544cb-d0cc-4e3f-ab20-17d9cde62f08" providerId="ADAL" clId="{71F393C8-7EB6-4CFD-B91A-8327A37C2AED}" dt="2020-08-06T19:46:55.407" v="29" actId="14430"/>
        <pc:sldMkLst>
          <pc:docMk/>
          <pc:sldMk cId="1686907792" sldId="264"/>
        </pc:sldMkLst>
        <pc:spChg chg="mod">
          <ac:chgData name="Miller, Chad (MCD)" userId="4f5544cb-d0cc-4e3f-ab20-17d9cde62f08" providerId="ADAL" clId="{71F393C8-7EB6-4CFD-B91A-8327A37C2AED}" dt="2020-08-06T19:41:35.910" v="19" actId="13244"/>
          <ac:spMkLst>
            <pc:docMk/>
            <pc:sldMk cId="1686907792" sldId="264"/>
            <ac:spMk id="2" creationId="{00000000-0000-0000-0000-000000000000}"/>
          </ac:spMkLst>
        </pc:spChg>
        <pc:spChg chg="add del mod">
          <ac:chgData name="Miller, Chad (MCD)" userId="4f5544cb-d0cc-4e3f-ab20-17d9cde62f08" providerId="ADAL" clId="{71F393C8-7EB6-4CFD-B91A-8327A37C2AED}" dt="2020-08-06T19:42:01.895" v="21"/>
          <ac:spMkLst>
            <pc:docMk/>
            <pc:sldMk cId="1686907792" sldId="264"/>
            <ac:spMk id="3" creationId="{A43545D3-3D49-43A8-8425-DB5051BA8806}"/>
          </ac:spMkLst>
        </pc:spChg>
        <pc:spChg chg="add del mod">
          <ac:chgData name="Miller, Chad (MCD)" userId="4f5544cb-d0cc-4e3f-ab20-17d9cde62f08" providerId="ADAL" clId="{71F393C8-7EB6-4CFD-B91A-8327A37C2AED}" dt="2020-08-06T19:42:01.895" v="21"/>
          <ac:spMkLst>
            <pc:docMk/>
            <pc:sldMk cId="1686907792" sldId="264"/>
            <ac:spMk id="4" creationId="{9CFC86F9-DD16-4012-B213-8597222C289A}"/>
          </ac:spMkLst>
        </pc:spChg>
        <pc:spChg chg="add del mod">
          <ac:chgData name="Miller, Chad (MCD)" userId="4f5544cb-d0cc-4e3f-ab20-17d9cde62f08" providerId="ADAL" clId="{71F393C8-7EB6-4CFD-B91A-8327A37C2AED}" dt="2020-08-06T19:42:01.895" v="21"/>
          <ac:spMkLst>
            <pc:docMk/>
            <pc:sldMk cId="1686907792" sldId="264"/>
            <ac:spMk id="7" creationId="{22ABDEC2-3F8B-4C65-8B86-8ADE361FB42F}"/>
          </ac:spMkLst>
        </pc:spChg>
        <pc:picChg chg="mod">
          <ac:chgData name="Miller, Chad (MCD)" userId="4f5544cb-d0cc-4e3f-ab20-17d9cde62f08" providerId="ADAL" clId="{71F393C8-7EB6-4CFD-B91A-8327A37C2AED}" dt="2020-08-06T19:46:28.932" v="27" actId="13244"/>
          <ac:picMkLst>
            <pc:docMk/>
            <pc:sldMk cId="1686907792" sldId="264"/>
            <ac:picMk id="6" creationId="{00000000-0000-0000-0000-000000000000}"/>
          </ac:picMkLst>
        </pc:picChg>
        <pc:picChg chg="mod">
          <ac:chgData name="Miller, Chad (MCD)" userId="4f5544cb-d0cc-4e3f-ab20-17d9cde62f08" providerId="ADAL" clId="{71F393C8-7EB6-4CFD-B91A-8327A37C2AED}" dt="2020-08-06T19:46:55.407" v="29" actId="14430"/>
          <ac:picMkLst>
            <pc:docMk/>
            <pc:sldMk cId="1686907792" sldId="264"/>
            <ac:picMk id="13" creationId="{00000000-0000-0000-0000-000000000000}"/>
          </ac:picMkLst>
        </pc:picChg>
      </pc:sldChg>
      <pc:sldChg chg="modSp">
        <pc:chgData name="Miller, Chad (MCD)" userId="4f5544cb-d0cc-4e3f-ab20-17d9cde62f08" providerId="ADAL" clId="{71F393C8-7EB6-4CFD-B91A-8327A37C2AED}" dt="2020-08-06T19:40:44.798" v="18" actId="962"/>
        <pc:sldMkLst>
          <pc:docMk/>
          <pc:sldMk cId="1977840739" sldId="290"/>
        </pc:sldMkLst>
        <pc:picChg chg="mod">
          <ac:chgData name="Miller, Chad (MCD)" userId="4f5544cb-d0cc-4e3f-ab20-17d9cde62f08" providerId="ADAL" clId="{71F393C8-7EB6-4CFD-B91A-8327A37C2AED}" dt="2020-08-06T19:40:44.798" v="18" actId="962"/>
          <ac:picMkLst>
            <pc:docMk/>
            <pc:sldMk cId="1977840739" sldId="290"/>
            <ac:picMk id="9" creationId="{23A0B1D3-F45D-45B9-B9C9-5807D6DED432}"/>
          </ac:picMkLst>
        </pc:picChg>
      </pc:sldChg>
      <pc:sldChg chg="modSp">
        <pc:chgData name="Miller, Chad (MCD)" userId="4f5544cb-d0cc-4e3f-ab20-17d9cde62f08" providerId="ADAL" clId="{71F393C8-7EB6-4CFD-B91A-8327A37C2AED}" dt="2020-08-06T19:54:42.870" v="30" actId="14100"/>
        <pc:sldMkLst>
          <pc:docMk/>
          <pc:sldMk cId="838074190" sldId="309"/>
        </pc:sldMkLst>
        <pc:spChg chg="mod">
          <ac:chgData name="Miller, Chad (MCD)" userId="4f5544cb-d0cc-4e3f-ab20-17d9cde62f08" providerId="ADAL" clId="{71F393C8-7EB6-4CFD-B91A-8327A37C2AED}" dt="2020-08-06T19:54:42.870" v="30" actId="14100"/>
          <ac:spMkLst>
            <pc:docMk/>
            <pc:sldMk cId="838074190" sldId="309"/>
            <ac:spMk id="3" creationId="{00000000-0000-0000-0000-000000000000}"/>
          </ac:spMkLst>
        </pc:spChg>
      </pc:sldChg>
      <pc:sldChg chg="modSp">
        <pc:chgData name="Miller, Chad (MCD)" userId="4f5544cb-d0cc-4e3f-ab20-17d9cde62f08" providerId="ADAL" clId="{71F393C8-7EB6-4CFD-B91A-8327A37C2AED}" dt="2020-08-06T19:55:04.145" v="31" actId="14100"/>
        <pc:sldMkLst>
          <pc:docMk/>
          <pc:sldMk cId="529534224" sldId="312"/>
        </pc:sldMkLst>
        <pc:spChg chg="mod">
          <ac:chgData name="Miller, Chad (MCD)" userId="4f5544cb-d0cc-4e3f-ab20-17d9cde62f08" providerId="ADAL" clId="{71F393C8-7EB6-4CFD-B91A-8327A37C2AED}" dt="2020-08-06T19:55:04.145" v="31" actId="14100"/>
          <ac:spMkLst>
            <pc:docMk/>
            <pc:sldMk cId="529534224" sldId="312"/>
            <ac:spMk id="3" creationId="{00000000-0000-0000-0000-000000000000}"/>
          </ac:spMkLst>
        </pc:spChg>
      </pc:sldChg>
      <pc:sldChg chg="modSp">
        <pc:chgData name="Miller, Chad (MCD)" userId="4f5544cb-d0cc-4e3f-ab20-17d9cde62f08" providerId="ADAL" clId="{71F393C8-7EB6-4CFD-B91A-8327A37C2AED}" dt="2020-08-06T19:37:33.686" v="1" actId="20577"/>
        <pc:sldMkLst>
          <pc:docMk/>
          <pc:sldMk cId="0" sldId="315"/>
        </pc:sldMkLst>
        <pc:spChg chg="mod">
          <ac:chgData name="Miller, Chad (MCD)" userId="4f5544cb-d0cc-4e3f-ab20-17d9cde62f08" providerId="ADAL" clId="{71F393C8-7EB6-4CFD-B91A-8327A37C2AED}" dt="2020-08-06T19:37:33.686" v="1" actId="20577"/>
          <ac:spMkLst>
            <pc:docMk/>
            <pc:sldMk cId="0" sldId="315"/>
            <ac:spMk id="3" creationId="{00000000-0000-0000-0000-000000000000}"/>
          </ac:spMkLst>
        </pc:spChg>
      </pc:sldChg>
    </pc:docChg>
  </pc:docChgLst>
  <pc:docChgLst>
    <pc:chgData name="Miller, Chad (MCD)" userId="4f5544cb-d0cc-4e3f-ab20-17d9cde62f08" providerId="ADAL" clId="{33D9CF06-A8BB-4217-8D23-2A5A51285EA6}"/>
    <pc:docChg chg="addSld delSld modSld">
      <pc:chgData name="Miller, Chad (MCD)" userId="4f5544cb-d0cc-4e3f-ab20-17d9cde62f08" providerId="ADAL" clId="{33D9CF06-A8BB-4217-8D23-2A5A51285EA6}" dt="2020-08-06T19:31:47.609" v="323" actId="20577"/>
      <pc:docMkLst>
        <pc:docMk/>
      </pc:docMkLst>
      <pc:sldChg chg="modSp">
        <pc:chgData name="Miller, Chad (MCD)" userId="4f5544cb-d0cc-4e3f-ab20-17d9cde62f08" providerId="ADAL" clId="{33D9CF06-A8BB-4217-8D23-2A5A51285EA6}" dt="2020-08-06T18:23:04.719" v="31" actId="962"/>
        <pc:sldMkLst>
          <pc:docMk/>
          <pc:sldMk cId="1686907792" sldId="264"/>
        </pc:sldMkLst>
        <pc:picChg chg="mod">
          <ac:chgData name="Miller, Chad (MCD)" userId="4f5544cb-d0cc-4e3f-ab20-17d9cde62f08" providerId="ADAL" clId="{33D9CF06-A8BB-4217-8D23-2A5A51285EA6}" dt="2020-08-06T18:23:04.719" v="31" actId="962"/>
          <ac:picMkLst>
            <pc:docMk/>
            <pc:sldMk cId="1686907792" sldId="264"/>
            <ac:picMk id="6" creationId="{00000000-0000-0000-0000-000000000000}"/>
          </ac:picMkLst>
        </pc:picChg>
      </pc:sldChg>
      <pc:sldChg chg="modSp">
        <pc:chgData name="Miller, Chad (MCD)" userId="4f5544cb-d0cc-4e3f-ab20-17d9cde62f08" providerId="ADAL" clId="{33D9CF06-A8BB-4217-8D23-2A5A51285EA6}" dt="2020-08-06T18:23:37.209" v="35" actId="115"/>
        <pc:sldMkLst>
          <pc:docMk/>
          <pc:sldMk cId="3132342475" sldId="284"/>
        </pc:sldMkLst>
        <pc:spChg chg="mod">
          <ac:chgData name="Miller, Chad (MCD)" userId="4f5544cb-d0cc-4e3f-ab20-17d9cde62f08" providerId="ADAL" clId="{33D9CF06-A8BB-4217-8D23-2A5A51285EA6}" dt="2020-08-06T18:23:37.209" v="35" actId="115"/>
          <ac:spMkLst>
            <pc:docMk/>
            <pc:sldMk cId="3132342475" sldId="284"/>
            <ac:spMk id="3" creationId="{00000000-0000-0000-0000-000000000000}"/>
          </ac:spMkLst>
        </pc:spChg>
      </pc:sldChg>
      <pc:sldChg chg="addSp delSp modSp">
        <pc:chgData name="Miller, Chad (MCD)" userId="4f5544cb-d0cc-4e3f-ab20-17d9cde62f08" providerId="ADAL" clId="{33D9CF06-A8BB-4217-8D23-2A5A51285EA6}" dt="2020-08-06T19:05:31.347" v="212" actId="27636"/>
        <pc:sldMkLst>
          <pc:docMk/>
          <pc:sldMk cId="1977840739" sldId="290"/>
        </pc:sldMkLst>
        <pc:spChg chg="mod">
          <ac:chgData name="Miller, Chad (MCD)" userId="4f5544cb-d0cc-4e3f-ab20-17d9cde62f08" providerId="ADAL" clId="{33D9CF06-A8BB-4217-8D23-2A5A51285EA6}" dt="2020-08-06T18:58:16.159" v="168" actId="20577"/>
          <ac:spMkLst>
            <pc:docMk/>
            <pc:sldMk cId="1977840739" sldId="290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05:31.347" v="212" actId="27636"/>
          <ac:spMkLst>
            <pc:docMk/>
            <pc:sldMk cId="1977840739" sldId="290"/>
            <ac:spMk id="3" creationId="{00000000-0000-0000-0000-000000000000}"/>
          </ac:spMkLst>
        </pc:spChg>
        <pc:spChg chg="del">
          <ac:chgData name="Miller, Chad (MCD)" userId="4f5544cb-d0cc-4e3f-ab20-17d9cde62f08" providerId="ADAL" clId="{33D9CF06-A8BB-4217-8D23-2A5A51285EA6}" dt="2020-08-06T18:26:40.607" v="41"/>
          <ac:spMkLst>
            <pc:docMk/>
            <pc:sldMk cId="1977840739" sldId="290"/>
            <ac:spMk id="6" creationId="{00000000-0000-0000-0000-000000000000}"/>
          </ac:spMkLst>
        </pc:spChg>
        <pc:spChg chg="add del mod">
          <ac:chgData name="Miller, Chad (MCD)" userId="4f5544cb-d0cc-4e3f-ab20-17d9cde62f08" providerId="ADAL" clId="{33D9CF06-A8BB-4217-8D23-2A5A51285EA6}" dt="2020-08-06T18:27:47.907" v="43" actId="931"/>
          <ac:spMkLst>
            <pc:docMk/>
            <pc:sldMk cId="1977840739" sldId="290"/>
            <ac:spMk id="7" creationId="{F875AEB1-A846-4E61-AD57-3A2B8A28CBA9}"/>
          </ac:spMkLst>
        </pc:spChg>
        <pc:picChg chg="del mod">
          <ac:chgData name="Miller, Chad (MCD)" userId="4f5544cb-d0cc-4e3f-ab20-17d9cde62f08" providerId="ADAL" clId="{33D9CF06-A8BB-4217-8D23-2A5A51285EA6}" dt="2020-08-06T18:27:37.837" v="42"/>
          <ac:picMkLst>
            <pc:docMk/>
            <pc:sldMk cId="1977840739" sldId="290"/>
            <ac:picMk id="5" creationId="{00000000-0000-0000-0000-000000000000}"/>
          </ac:picMkLst>
        </pc:picChg>
        <pc:picChg chg="add mod">
          <ac:chgData name="Miller, Chad (MCD)" userId="4f5544cb-d0cc-4e3f-ab20-17d9cde62f08" providerId="ADAL" clId="{33D9CF06-A8BB-4217-8D23-2A5A51285EA6}" dt="2020-08-06T18:28:48.843" v="48" actId="1076"/>
          <ac:picMkLst>
            <pc:docMk/>
            <pc:sldMk cId="1977840739" sldId="290"/>
            <ac:picMk id="9" creationId="{23A0B1D3-F45D-45B9-B9C9-5807D6DED432}"/>
          </ac:picMkLst>
        </pc:picChg>
      </pc:sldChg>
      <pc:sldChg chg="delSp modSp">
        <pc:chgData name="Miller, Chad (MCD)" userId="4f5544cb-d0cc-4e3f-ab20-17d9cde62f08" providerId="ADAL" clId="{33D9CF06-A8BB-4217-8D23-2A5A51285EA6}" dt="2020-08-06T19:06:00.893" v="213" actId="14"/>
        <pc:sldMkLst>
          <pc:docMk/>
          <pc:sldMk cId="3392553463" sldId="291"/>
        </pc:sldMkLst>
        <pc:spChg chg="mod">
          <ac:chgData name="Miller, Chad (MCD)" userId="4f5544cb-d0cc-4e3f-ab20-17d9cde62f08" providerId="ADAL" clId="{33D9CF06-A8BB-4217-8D23-2A5A51285EA6}" dt="2020-08-06T18:58:31.995" v="176" actId="20577"/>
          <ac:spMkLst>
            <pc:docMk/>
            <pc:sldMk cId="3392553463" sldId="291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06:00.893" v="213" actId="14"/>
          <ac:spMkLst>
            <pc:docMk/>
            <pc:sldMk cId="3392553463" sldId="291"/>
            <ac:spMk id="3" creationId="{00000000-0000-0000-0000-000000000000}"/>
          </ac:spMkLst>
        </pc:spChg>
        <pc:spChg chg="del">
          <ac:chgData name="Miller, Chad (MCD)" userId="4f5544cb-d0cc-4e3f-ab20-17d9cde62f08" providerId="ADAL" clId="{33D9CF06-A8BB-4217-8D23-2A5A51285EA6}" dt="2020-08-06T18:48:50.330" v="70"/>
          <ac:spMkLst>
            <pc:docMk/>
            <pc:sldMk cId="3392553463" sldId="291"/>
            <ac:spMk id="5" creationId="{00000000-0000-0000-0000-000000000000}"/>
          </ac:spMkLst>
        </pc:spChg>
      </pc:sldChg>
      <pc:sldChg chg="modSp">
        <pc:chgData name="Miller, Chad (MCD)" userId="4f5544cb-d0cc-4e3f-ab20-17d9cde62f08" providerId="ADAL" clId="{33D9CF06-A8BB-4217-8D23-2A5A51285EA6}" dt="2020-08-06T19:06:16.289" v="215" actId="27636"/>
        <pc:sldMkLst>
          <pc:docMk/>
          <pc:sldMk cId="3890633856" sldId="292"/>
        </pc:sldMkLst>
        <pc:spChg chg="mod">
          <ac:chgData name="Miller, Chad (MCD)" userId="4f5544cb-d0cc-4e3f-ab20-17d9cde62f08" providerId="ADAL" clId="{33D9CF06-A8BB-4217-8D23-2A5A51285EA6}" dt="2020-08-06T19:06:16.289" v="215" actId="27636"/>
          <ac:spMkLst>
            <pc:docMk/>
            <pc:sldMk cId="3890633856" sldId="292"/>
            <ac:spMk id="3" creationId="{00000000-0000-0000-0000-000000000000}"/>
          </ac:spMkLst>
        </pc:spChg>
      </pc:sldChg>
      <pc:sldChg chg="addSp delSp modSp">
        <pc:chgData name="Miller, Chad (MCD)" userId="4f5544cb-d0cc-4e3f-ab20-17d9cde62f08" providerId="ADAL" clId="{33D9CF06-A8BB-4217-8D23-2A5A51285EA6}" dt="2020-08-06T19:08:16.106" v="232" actId="20577"/>
        <pc:sldMkLst>
          <pc:docMk/>
          <pc:sldMk cId="2781303818" sldId="293"/>
        </pc:sldMkLst>
        <pc:spChg chg="mod">
          <ac:chgData name="Miller, Chad (MCD)" userId="4f5544cb-d0cc-4e3f-ab20-17d9cde62f08" providerId="ADAL" clId="{33D9CF06-A8BB-4217-8D23-2A5A51285EA6}" dt="2020-08-06T19:08:16.106" v="232" actId="20577"/>
          <ac:spMkLst>
            <pc:docMk/>
            <pc:sldMk cId="2781303818" sldId="293"/>
            <ac:spMk id="2" creationId="{00000000-0000-0000-0000-000000000000}"/>
          </ac:spMkLst>
        </pc:spChg>
        <pc:spChg chg="add del mod">
          <ac:chgData name="Miller, Chad (MCD)" userId="4f5544cb-d0cc-4e3f-ab20-17d9cde62f08" providerId="ADAL" clId="{33D9CF06-A8BB-4217-8D23-2A5A51285EA6}" dt="2020-08-06T18:55:58.650" v="102"/>
          <ac:spMkLst>
            <pc:docMk/>
            <pc:sldMk cId="2781303818" sldId="293"/>
            <ac:spMk id="3" creationId="{00000000-0000-0000-0000-000000000000}"/>
          </ac:spMkLst>
        </pc:spChg>
        <pc:spChg chg="add mod">
          <ac:chgData name="Miller, Chad (MCD)" userId="4f5544cb-d0cc-4e3f-ab20-17d9cde62f08" providerId="ADAL" clId="{33D9CF06-A8BB-4217-8D23-2A5A51285EA6}" dt="2020-08-06T19:06:31.461" v="217" actId="27636"/>
          <ac:spMkLst>
            <pc:docMk/>
            <pc:sldMk cId="2781303818" sldId="293"/>
            <ac:spMk id="6" creationId="{6DEFD0F9-EDD1-4EC9-8FDF-378E64630720}"/>
          </ac:spMkLst>
        </pc:spChg>
        <pc:picChg chg="del">
          <ac:chgData name="Miller, Chad (MCD)" userId="4f5544cb-d0cc-4e3f-ab20-17d9cde62f08" providerId="ADAL" clId="{33D9CF06-A8BB-4217-8D23-2A5A51285EA6}" dt="2020-08-06T18:51:01.390" v="87"/>
          <ac:picMkLst>
            <pc:docMk/>
            <pc:sldMk cId="2781303818" sldId="293"/>
            <ac:picMk id="5" creationId="{00000000-0000-0000-0000-000000000000}"/>
          </ac:picMkLst>
        </pc:picChg>
        <pc:picChg chg="add del mod">
          <ac:chgData name="Miller, Chad (MCD)" userId="4f5544cb-d0cc-4e3f-ab20-17d9cde62f08" providerId="ADAL" clId="{33D9CF06-A8BB-4217-8D23-2A5A51285EA6}" dt="2020-08-06T18:53:52.307" v="101" actId="931"/>
          <ac:picMkLst>
            <pc:docMk/>
            <pc:sldMk cId="2781303818" sldId="293"/>
            <ac:picMk id="8" creationId="{1FEAB16A-1422-41AE-B1E7-D09B581BD927}"/>
          </ac:picMkLst>
        </pc:picChg>
        <pc:picChg chg="add mod">
          <ac:chgData name="Miller, Chad (MCD)" userId="4f5544cb-d0cc-4e3f-ab20-17d9cde62f08" providerId="ADAL" clId="{33D9CF06-A8BB-4217-8D23-2A5A51285EA6}" dt="2020-08-06T18:57:31.990" v="154" actId="962"/>
          <ac:picMkLst>
            <pc:docMk/>
            <pc:sldMk cId="2781303818" sldId="293"/>
            <ac:picMk id="10" creationId="{F25BD63D-893F-4207-8467-B13981A29F24}"/>
          </ac:picMkLst>
        </pc:picChg>
      </pc:sldChg>
      <pc:sldChg chg="modSp">
        <pc:chgData name="Miller, Chad (MCD)" userId="4f5544cb-d0cc-4e3f-ab20-17d9cde62f08" providerId="ADAL" clId="{33D9CF06-A8BB-4217-8D23-2A5A51285EA6}" dt="2020-08-06T19:15:50.495" v="309" actId="20577"/>
        <pc:sldMkLst>
          <pc:docMk/>
          <pc:sldMk cId="1119998092" sldId="305"/>
        </pc:sldMkLst>
        <pc:spChg chg="mod">
          <ac:chgData name="Miller, Chad (MCD)" userId="4f5544cb-d0cc-4e3f-ab20-17d9cde62f08" providerId="ADAL" clId="{33D9CF06-A8BB-4217-8D23-2A5A51285EA6}" dt="2020-08-06T19:15:50.495" v="309" actId="20577"/>
          <ac:spMkLst>
            <pc:docMk/>
            <pc:sldMk cId="1119998092" sldId="305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15:39.765" v="305" actId="20577"/>
          <ac:spMkLst>
            <pc:docMk/>
            <pc:sldMk cId="1119998092" sldId="305"/>
            <ac:spMk id="3" creationId="{00000000-0000-0000-0000-000000000000}"/>
          </ac:spMkLst>
        </pc:spChg>
      </pc:sldChg>
      <pc:sldChg chg="delSp modSp">
        <pc:chgData name="Miller, Chad (MCD)" userId="4f5544cb-d0cc-4e3f-ab20-17d9cde62f08" providerId="ADAL" clId="{33D9CF06-A8BB-4217-8D23-2A5A51285EA6}" dt="2020-08-06T19:01:58.859" v="186" actId="113"/>
        <pc:sldMkLst>
          <pc:docMk/>
          <pc:sldMk cId="838074190" sldId="309"/>
        </pc:sldMkLst>
        <pc:spChg chg="mod">
          <ac:chgData name="Miller, Chad (MCD)" userId="4f5544cb-d0cc-4e3f-ab20-17d9cde62f08" providerId="ADAL" clId="{33D9CF06-A8BB-4217-8D23-2A5A51285EA6}" dt="2020-08-06T19:00:42.675" v="182" actId="27636"/>
          <ac:spMkLst>
            <pc:docMk/>
            <pc:sldMk cId="838074190" sldId="309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01:58.859" v="186" actId="113"/>
          <ac:spMkLst>
            <pc:docMk/>
            <pc:sldMk cId="838074190" sldId="309"/>
            <ac:spMk id="3" creationId="{00000000-0000-0000-0000-000000000000}"/>
          </ac:spMkLst>
        </pc:spChg>
        <pc:spChg chg="del">
          <ac:chgData name="Miller, Chad (MCD)" userId="4f5544cb-d0cc-4e3f-ab20-17d9cde62f08" providerId="ADAL" clId="{33D9CF06-A8BB-4217-8D23-2A5A51285EA6}" dt="2020-08-06T19:00:54.193" v="183"/>
          <ac:spMkLst>
            <pc:docMk/>
            <pc:sldMk cId="838074190" sldId="309"/>
            <ac:spMk id="5" creationId="{00000000-0000-0000-0000-000000000000}"/>
          </ac:spMkLst>
        </pc:spChg>
      </pc:sldChg>
      <pc:sldChg chg="modSp">
        <pc:chgData name="Miller, Chad (MCD)" userId="4f5544cb-d0cc-4e3f-ab20-17d9cde62f08" providerId="ADAL" clId="{33D9CF06-A8BB-4217-8D23-2A5A51285EA6}" dt="2020-08-06T19:02:30.153" v="188" actId="12"/>
        <pc:sldMkLst>
          <pc:docMk/>
          <pc:sldMk cId="4212304852" sldId="310"/>
        </pc:sldMkLst>
        <pc:spChg chg="mod">
          <ac:chgData name="Miller, Chad (MCD)" userId="4f5544cb-d0cc-4e3f-ab20-17d9cde62f08" providerId="ADAL" clId="{33D9CF06-A8BB-4217-8D23-2A5A51285EA6}" dt="2020-08-06T19:02:30.153" v="188" actId="12"/>
          <ac:spMkLst>
            <pc:docMk/>
            <pc:sldMk cId="4212304852" sldId="310"/>
            <ac:spMk id="3" creationId="{00000000-0000-0000-0000-000000000000}"/>
          </ac:spMkLst>
        </pc:spChg>
      </pc:sldChg>
      <pc:sldChg chg="modSp">
        <pc:chgData name="Miller, Chad (MCD)" userId="4f5544cb-d0cc-4e3f-ab20-17d9cde62f08" providerId="ADAL" clId="{33D9CF06-A8BB-4217-8D23-2A5A51285EA6}" dt="2020-08-06T19:07:29.963" v="227"/>
        <pc:sldMkLst>
          <pc:docMk/>
          <pc:sldMk cId="947342507" sldId="311"/>
        </pc:sldMkLst>
        <pc:spChg chg="mod">
          <ac:chgData name="Miller, Chad (MCD)" userId="4f5544cb-d0cc-4e3f-ab20-17d9cde62f08" providerId="ADAL" clId="{33D9CF06-A8BB-4217-8D23-2A5A51285EA6}" dt="2020-08-06T19:03:38.272" v="203" actId="20577"/>
          <ac:spMkLst>
            <pc:docMk/>
            <pc:sldMk cId="947342507" sldId="311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07:29.963" v="227"/>
          <ac:spMkLst>
            <pc:docMk/>
            <pc:sldMk cId="947342507" sldId="311"/>
            <ac:spMk id="3" creationId="{00000000-0000-0000-0000-000000000000}"/>
          </ac:spMkLst>
        </pc:spChg>
      </pc:sldChg>
      <pc:sldChg chg="modSp">
        <pc:chgData name="Miller, Chad (MCD)" userId="4f5544cb-d0cc-4e3f-ab20-17d9cde62f08" providerId="ADAL" clId="{33D9CF06-A8BB-4217-8D23-2A5A51285EA6}" dt="2020-08-06T19:07:54.310" v="228" actId="255"/>
        <pc:sldMkLst>
          <pc:docMk/>
          <pc:sldMk cId="529534224" sldId="312"/>
        </pc:sldMkLst>
        <pc:spChg chg="mod">
          <ac:chgData name="Miller, Chad (MCD)" userId="4f5544cb-d0cc-4e3f-ab20-17d9cde62f08" providerId="ADAL" clId="{33D9CF06-A8BB-4217-8D23-2A5A51285EA6}" dt="2020-08-06T19:07:54.310" v="228" actId="255"/>
          <ac:spMkLst>
            <pc:docMk/>
            <pc:sldMk cId="529534224" sldId="312"/>
            <ac:spMk id="3" creationId="{00000000-0000-0000-0000-000000000000}"/>
          </ac:spMkLst>
        </pc:spChg>
      </pc:sldChg>
      <pc:sldChg chg="addSp delSp modSp">
        <pc:chgData name="Miller, Chad (MCD)" userId="4f5544cb-d0cc-4e3f-ab20-17d9cde62f08" providerId="ADAL" clId="{33D9CF06-A8BB-4217-8D23-2A5A51285EA6}" dt="2020-08-06T19:14:05.607" v="301" actId="962"/>
        <pc:sldMkLst>
          <pc:docMk/>
          <pc:sldMk cId="3793676878" sldId="313"/>
        </pc:sldMkLst>
        <pc:spChg chg="mod">
          <ac:chgData name="Miller, Chad (MCD)" userId="4f5544cb-d0cc-4e3f-ab20-17d9cde62f08" providerId="ADAL" clId="{33D9CF06-A8BB-4217-8D23-2A5A51285EA6}" dt="2020-08-06T19:10:57.913" v="237" actId="20577"/>
          <ac:spMkLst>
            <pc:docMk/>
            <pc:sldMk cId="3793676878" sldId="313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11:46.803" v="244" actId="20577"/>
          <ac:spMkLst>
            <pc:docMk/>
            <pc:sldMk cId="3793676878" sldId="313"/>
            <ac:spMk id="3" creationId="{00000000-0000-0000-0000-000000000000}"/>
          </ac:spMkLst>
        </pc:spChg>
        <pc:spChg chg="add del mod">
          <ac:chgData name="Miller, Chad (MCD)" userId="4f5544cb-d0cc-4e3f-ab20-17d9cde62f08" providerId="ADAL" clId="{33D9CF06-A8BB-4217-8D23-2A5A51285EA6}" dt="2020-08-06T19:13:03.078" v="247" actId="931"/>
          <ac:spMkLst>
            <pc:docMk/>
            <pc:sldMk cId="3793676878" sldId="313"/>
            <ac:spMk id="6" creationId="{7E9B7394-A5BA-4052-8148-91AE1A3A1CE7}"/>
          </ac:spMkLst>
        </pc:spChg>
        <pc:picChg chg="del">
          <ac:chgData name="Miller, Chad (MCD)" userId="4f5544cb-d0cc-4e3f-ab20-17d9cde62f08" providerId="ADAL" clId="{33D9CF06-A8BB-4217-8D23-2A5A51285EA6}" dt="2020-08-06T19:12:25.917" v="246"/>
          <ac:picMkLst>
            <pc:docMk/>
            <pc:sldMk cId="3793676878" sldId="313"/>
            <ac:picMk id="5" creationId="{00000000-0000-0000-0000-000000000000}"/>
          </ac:picMkLst>
        </pc:picChg>
        <pc:picChg chg="add mod">
          <ac:chgData name="Miller, Chad (MCD)" userId="4f5544cb-d0cc-4e3f-ab20-17d9cde62f08" providerId="ADAL" clId="{33D9CF06-A8BB-4217-8D23-2A5A51285EA6}" dt="2020-08-06T19:14:05.607" v="301" actId="962"/>
          <ac:picMkLst>
            <pc:docMk/>
            <pc:sldMk cId="3793676878" sldId="313"/>
            <ac:picMk id="8" creationId="{49FA363F-00C5-400C-97FA-0329E130DE11}"/>
          </ac:picMkLst>
        </pc:picChg>
      </pc:sldChg>
      <pc:sldChg chg="modSp">
        <pc:chgData name="Miller, Chad (MCD)" userId="4f5544cb-d0cc-4e3f-ab20-17d9cde62f08" providerId="ADAL" clId="{33D9CF06-A8BB-4217-8D23-2A5A51285EA6}" dt="2020-08-06T19:31:47.609" v="323" actId="20577"/>
        <pc:sldMkLst>
          <pc:docMk/>
          <pc:sldMk cId="0" sldId="314"/>
        </pc:sldMkLst>
        <pc:spChg chg="mod">
          <ac:chgData name="Miller, Chad (MCD)" userId="4f5544cb-d0cc-4e3f-ab20-17d9cde62f08" providerId="ADAL" clId="{33D9CF06-A8BB-4217-8D23-2A5A51285EA6}" dt="2020-08-06T19:28:15.599" v="319" actId="20577"/>
          <ac:spMkLst>
            <pc:docMk/>
            <pc:sldMk cId="0" sldId="314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31:47.609" v="323" actId="20577"/>
          <ac:spMkLst>
            <pc:docMk/>
            <pc:sldMk cId="0" sldId="314"/>
            <ac:spMk id="3" creationId="{00000000-0000-0000-0000-000000000000}"/>
          </ac:spMkLst>
        </pc:spChg>
      </pc:sldChg>
      <pc:sldChg chg="modSp">
        <pc:chgData name="Miller, Chad (MCD)" userId="4f5544cb-d0cc-4e3f-ab20-17d9cde62f08" providerId="ADAL" clId="{33D9CF06-A8BB-4217-8D23-2A5A51285EA6}" dt="2020-08-06T19:27:28.871" v="315" actId="12"/>
        <pc:sldMkLst>
          <pc:docMk/>
          <pc:sldMk cId="0" sldId="315"/>
        </pc:sldMkLst>
        <pc:spChg chg="mod">
          <ac:chgData name="Miller, Chad (MCD)" userId="4f5544cb-d0cc-4e3f-ab20-17d9cde62f08" providerId="ADAL" clId="{33D9CF06-A8BB-4217-8D23-2A5A51285EA6}" dt="2020-08-06T19:16:01.258" v="313" actId="20577"/>
          <ac:spMkLst>
            <pc:docMk/>
            <pc:sldMk cId="0" sldId="315"/>
            <ac:spMk id="2" creationId="{00000000-0000-0000-0000-000000000000}"/>
          </ac:spMkLst>
        </pc:spChg>
        <pc:spChg chg="mod">
          <ac:chgData name="Miller, Chad (MCD)" userId="4f5544cb-d0cc-4e3f-ab20-17d9cde62f08" providerId="ADAL" clId="{33D9CF06-A8BB-4217-8D23-2A5A51285EA6}" dt="2020-08-06T19:27:28.871" v="315" actId="12"/>
          <ac:spMkLst>
            <pc:docMk/>
            <pc:sldMk cId="0" sldId="315"/>
            <ac:spMk id="3" creationId="{00000000-0000-0000-0000-000000000000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29.713" v="222" actId="2696"/>
        <pc:sldMkLst>
          <pc:docMk/>
          <pc:sldMk cId="1366755761" sldId="316"/>
        </pc:sldMkLst>
        <pc:spChg chg="mod">
          <ac:chgData name="Miller, Chad (MCD)" userId="4f5544cb-d0cc-4e3f-ab20-17d9cde62f08" providerId="ADAL" clId="{33D9CF06-A8BB-4217-8D23-2A5A51285EA6}" dt="2020-08-06T19:07:26.670" v="221"/>
          <ac:spMkLst>
            <pc:docMk/>
            <pc:sldMk cId="1366755761" sldId="316"/>
            <ac:spMk id="2" creationId="{3C927C79-2E32-461F-A0BD-3284B3501949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03.372" v="220"/>
        <pc:sldMkLst>
          <pc:docMk/>
          <pc:sldMk cId="2838853848" sldId="316"/>
        </pc:sldMkLst>
        <pc:spChg chg="mod">
          <ac:chgData name="Miller, Chad (MCD)" userId="4f5544cb-d0cc-4e3f-ab20-17d9cde62f08" providerId="ADAL" clId="{33D9CF06-A8BB-4217-8D23-2A5A51285EA6}" dt="2020-08-06T19:06:57.034" v="219" actId="27636"/>
          <ac:spMkLst>
            <pc:docMk/>
            <pc:sldMk cId="2838853848" sldId="316"/>
            <ac:spMk id="2" creationId="{507BC935-EA18-4848-8CC8-E86D336B8567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29.760" v="223" actId="2696"/>
        <pc:sldMkLst>
          <pc:docMk/>
          <pc:sldMk cId="2232236087" sldId="317"/>
        </pc:sldMkLst>
        <pc:spChg chg="mod">
          <ac:chgData name="Miller, Chad (MCD)" userId="4f5544cb-d0cc-4e3f-ab20-17d9cde62f08" providerId="ADAL" clId="{33D9CF06-A8BB-4217-8D23-2A5A51285EA6}" dt="2020-08-06T19:07:26.670" v="221"/>
          <ac:spMkLst>
            <pc:docMk/>
            <pc:sldMk cId="2232236087" sldId="317"/>
            <ac:spMk id="2" creationId="{D88DEF24-FE4F-412C-98A4-C96C80CCAC28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03.372" v="220"/>
        <pc:sldMkLst>
          <pc:docMk/>
          <pc:sldMk cId="2843291339" sldId="317"/>
        </pc:sldMkLst>
        <pc:spChg chg="mod">
          <ac:chgData name="Miller, Chad (MCD)" userId="4f5544cb-d0cc-4e3f-ab20-17d9cde62f08" providerId="ADAL" clId="{33D9CF06-A8BB-4217-8D23-2A5A51285EA6}" dt="2020-08-06T19:06:57.034" v="219" actId="27636"/>
          <ac:spMkLst>
            <pc:docMk/>
            <pc:sldMk cId="2843291339" sldId="317"/>
            <ac:spMk id="2" creationId="{03A0022F-17BD-4646-8CCD-C5C64DD36A5F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29.823" v="224" actId="2696"/>
        <pc:sldMkLst>
          <pc:docMk/>
          <pc:sldMk cId="87462396" sldId="318"/>
        </pc:sldMkLst>
        <pc:spChg chg="mod">
          <ac:chgData name="Miller, Chad (MCD)" userId="4f5544cb-d0cc-4e3f-ab20-17d9cde62f08" providerId="ADAL" clId="{33D9CF06-A8BB-4217-8D23-2A5A51285EA6}" dt="2020-08-06T19:07:26.670" v="221"/>
          <ac:spMkLst>
            <pc:docMk/>
            <pc:sldMk cId="87462396" sldId="318"/>
            <ac:spMk id="2" creationId="{32100C93-73E8-4E6C-B8F3-3804275F1C0E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03.372" v="220"/>
        <pc:sldMkLst>
          <pc:docMk/>
          <pc:sldMk cId="3899427510" sldId="318"/>
        </pc:sldMkLst>
        <pc:spChg chg="mod">
          <ac:chgData name="Miller, Chad (MCD)" userId="4f5544cb-d0cc-4e3f-ab20-17d9cde62f08" providerId="ADAL" clId="{33D9CF06-A8BB-4217-8D23-2A5A51285EA6}" dt="2020-08-06T19:06:57.034" v="219" actId="27636"/>
          <ac:spMkLst>
            <pc:docMk/>
            <pc:sldMk cId="3899427510" sldId="318"/>
            <ac:spMk id="2" creationId="{3813E60F-8F74-4051-8FB7-E3AE9AA183CA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03.372" v="220"/>
        <pc:sldMkLst>
          <pc:docMk/>
          <pc:sldMk cId="86744961" sldId="319"/>
        </pc:sldMkLst>
        <pc:spChg chg="mod">
          <ac:chgData name="Miller, Chad (MCD)" userId="4f5544cb-d0cc-4e3f-ab20-17d9cde62f08" providerId="ADAL" clId="{33D9CF06-A8BB-4217-8D23-2A5A51285EA6}" dt="2020-08-06T19:06:57.034" v="219" actId="27636"/>
          <ac:spMkLst>
            <pc:docMk/>
            <pc:sldMk cId="86744961" sldId="319"/>
            <ac:spMk id="2" creationId="{70ABBAA7-3C15-48E5-9890-6827A770E591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29.885" v="225" actId="2696"/>
        <pc:sldMkLst>
          <pc:docMk/>
          <pc:sldMk cId="146595498" sldId="319"/>
        </pc:sldMkLst>
        <pc:spChg chg="mod">
          <ac:chgData name="Miller, Chad (MCD)" userId="4f5544cb-d0cc-4e3f-ab20-17d9cde62f08" providerId="ADAL" clId="{33D9CF06-A8BB-4217-8D23-2A5A51285EA6}" dt="2020-08-06T19:07:26.670" v="221"/>
          <ac:spMkLst>
            <pc:docMk/>
            <pc:sldMk cId="146595498" sldId="319"/>
            <ac:spMk id="2" creationId="{714803C6-21AA-4098-8632-B7EA7BD68DA8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03.372" v="220"/>
        <pc:sldMkLst>
          <pc:docMk/>
          <pc:sldMk cId="927959358" sldId="320"/>
        </pc:sldMkLst>
        <pc:spChg chg="mod">
          <ac:chgData name="Miller, Chad (MCD)" userId="4f5544cb-d0cc-4e3f-ab20-17d9cde62f08" providerId="ADAL" clId="{33D9CF06-A8BB-4217-8D23-2A5A51285EA6}" dt="2020-08-06T19:06:57.034" v="219" actId="27636"/>
          <ac:spMkLst>
            <pc:docMk/>
            <pc:sldMk cId="927959358" sldId="320"/>
            <ac:spMk id="2" creationId="{97456C49-6B40-420E-B0AE-D46CDC249D29}"/>
          </ac:spMkLst>
        </pc:spChg>
      </pc:sldChg>
      <pc:sldChg chg="modSp add del">
        <pc:chgData name="Miller, Chad (MCD)" userId="4f5544cb-d0cc-4e3f-ab20-17d9cde62f08" providerId="ADAL" clId="{33D9CF06-A8BB-4217-8D23-2A5A51285EA6}" dt="2020-08-06T19:07:29.963" v="226" actId="2696"/>
        <pc:sldMkLst>
          <pc:docMk/>
          <pc:sldMk cId="2606261020" sldId="320"/>
        </pc:sldMkLst>
        <pc:spChg chg="mod">
          <ac:chgData name="Miller, Chad (MCD)" userId="4f5544cb-d0cc-4e3f-ab20-17d9cde62f08" providerId="ADAL" clId="{33D9CF06-A8BB-4217-8D23-2A5A51285EA6}" dt="2020-08-06T19:07:26.670" v="221"/>
          <ac:spMkLst>
            <pc:docMk/>
            <pc:sldMk cId="2606261020" sldId="320"/>
            <ac:spMk id="2" creationId="{C38F9D92-9E4C-4A42-9324-725F08B4F15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pPr/>
              <a:t>8/6/2020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2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0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9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9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91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Minnesota Council on Disability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98185" y="1188374"/>
            <a:ext cx="5395630" cy="1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324817"/>
            <a:ext cx="5962204" cy="16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482" y="5731228"/>
            <a:ext cx="2926977" cy="1045349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30297" y="357602"/>
            <a:ext cx="2926977" cy="1045349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330297" y="329321"/>
            <a:ext cx="2926977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Council on Disabil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62644"/>
            <a:ext cx="3272835" cy="1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pPr/>
              <a:t>8/6/2020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 err="1"/>
              <a:t>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healthdata.org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ability.state.mn.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ncd.gov/" TargetMode="External"/><Relationship Id="rId4" Type="http://schemas.openxmlformats.org/officeDocument/2006/relationships/hyperlink" Target="http://www.mn.gov/dhs/medicaid-matters/oral/heal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hereporters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awobschall@comcast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achel Wobschall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-85211" r="-8521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Minnesota Council on Disability 8-12-20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Rachel  Wobschall | Executive Director Candidate</a:t>
            </a:r>
          </a:p>
        </p:txBody>
      </p:sp>
      <p:pic>
        <p:nvPicPr>
          <p:cNvPr id="13" name="Picture 5" descr="Minnesota Council on Disability logo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1482" y="5731228"/>
            <a:ext cx="2926977" cy="10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024"/>
            <a:ext cx="10515600" cy="4958865"/>
          </a:xfrm>
        </p:spPr>
        <p:txBody>
          <a:bodyPr>
            <a:noAutofit/>
          </a:bodyPr>
          <a:lstStyle/>
          <a:p>
            <a:r>
              <a:rPr lang="en-US" sz="2000" dirty="0"/>
              <a:t>Department of Human Services</a:t>
            </a:r>
          </a:p>
          <a:p>
            <a:r>
              <a:rPr lang="en-US" sz="2000" dirty="0"/>
              <a:t>Dental and Healthcare Providers and Payers</a:t>
            </a:r>
          </a:p>
          <a:p>
            <a:r>
              <a:rPr lang="en-US" sz="2000" dirty="0"/>
              <a:t>Delta Dental Foundation </a:t>
            </a:r>
          </a:p>
          <a:p>
            <a:r>
              <a:rPr lang="en-US" sz="2000" dirty="0"/>
              <a:t>University of Minnesota Dental School</a:t>
            </a:r>
          </a:p>
          <a:p>
            <a:r>
              <a:rPr lang="en-US" sz="2000" dirty="0"/>
              <a:t>National Council on Disability Demonstration Project for People with Intellectual and Developmental Disabilities</a:t>
            </a:r>
          </a:p>
          <a:p>
            <a:r>
              <a:rPr lang="en-US" sz="2000" dirty="0"/>
              <a:t>MN Dept of Health</a:t>
            </a:r>
          </a:p>
          <a:p>
            <a:r>
              <a:rPr lang="en-US" sz="2000" dirty="0"/>
              <a:t>MCSHN – MN Children with Special Health Needs</a:t>
            </a:r>
          </a:p>
          <a:p>
            <a:r>
              <a:rPr lang="en-US" sz="2000" dirty="0"/>
              <a:t>Critical Access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MCD Role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Statewide advocate</a:t>
            </a:r>
          </a:p>
          <a:p>
            <a:r>
              <a:rPr lang="en-US" sz="2400" dirty="0"/>
              <a:t>Consumer experience</a:t>
            </a:r>
          </a:p>
          <a:p>
            <a:r>
              <a:rPr lang="en-US" sz="2400" dirty="0"/>
              <a:t>Collaborate with other disability groups</a:t>
            </a:r>
          </a:p>
          <a:p>
            <a:r>
              <a:rPr lang="en-US" sz="2400" dirty="0"/>
              <a:t>Statewide convener and influencer</a:t>
            </a:r>
          </a:p>
          <a:p>
            <a:r>
              <a:rPr lang="en-US" sz="2400" dirty="0"/>
              <a:t>Demonstration Projects</a:t>
            </a:r>
          </a:p>
        </p:txBody>
      </p:sp>
      <p:pic>
        <p:nvPicPr>
          <p:cNvPr id="8" name="Content Placeholder 7" descr="State of Minnesota logo">
            <a:extLst>
              <a:ext uri="{FF2B5EF4-FFF2-40B4-BE49-F238E27FC236}">
                <a16:creationId xmlns:a16="http://schemas.microsoft.com/office/drawing/2014/main" id="{49FA363F-00C5-400C-97FA-0329E130DE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43" y="2782395"/>
            <a:ext cx="2302189" cy="23021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Children’s Health Data, </a:t>
            </a:r>
            <a:r>
              <a:rPr lang="en-US" dirty="0">
                <a:hlinkClick r:id="rId2"/>
              </a:rPr>
              <a:t>www.childrenshealthdata.org</a:t>
            </a:r>
            <a:r>
              <a:rPr lang="en-US" dirty="0"/>
              <a:t>; accessed 8/4/2020.</a:t>
            </a:r>
          </a:p>
          <a:p>
            <a:r>
              <a:rPr lang="en-US" dirty="0"/>
              <a:t>Egbert, Andi, Minnesotans with Disabilities: Demographic and Economic Characteristics, MN State Demographic Center, MN Department of Administration, March 2017.</a:t>
            </a:r>
          </a:p>
          <a:p>
            <a:r>
              <a:rPr lang="en-US" dirty="0"/>
              <a:t>Lewis, CW. Dental Care and Children with Special Health Care Needs, Academic Pediatrics 2009 Nov-Dec.9 (6) 420-426.</a:t>
            </a:r>
          </a:p>
          <a:p>
            <a:r>
              <a:rPr lang="en-US" dirty="0"/>
              <a:t>Minnesota Consortium for Citizens with Disabilities, letter to Governor Tim Walz and Lieutenant Governor Peggy Flanagan, “Disability Service Programs Impacted by COVID 19,” July 14,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9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Minnesota Council on Disability, 2020 Public Policy Agenda, </a:t>
            </a:r>
            <a:r>
              <a:rPr lang="en-US" dirty="0">
                <a:hlinkClick r:id="rId3"/>
              </a:rPr>
              <a:t>www.disability.state.mn.us</a:t>
            </a:r>
            <a:r>
              <a:rPr lang="en-US" dirty="0"/>
              <a:t>; accessed 8/4 2020.</a:t>
            </a:r>
          </a:p>
          <a:p>
            <a:r>
              <a:rPr lang="en-US" dirty="0"/>
              <a:t>Minnesota Department of Human Services, </a:t>
            </a:r>
            <a:r>
              <a:rPr lang="en-US" dirty="0">
                <a:hlinkClick r:id="rId4"/>
              </a:rPr>
              <a:t>www.mn.gov/dhs/medicaid-matters/oral/health</a:t>
            </a:r>
            <a:r>
              <a:rPr lang="en-US" dirty="0"/>
              <a:t>; accessed on 8/4 2020.</a:t>
            </a:r>
          </a:p>
          <a:p>
            <a:r>
              <a:rPr lang="en-US" dirty="0"/>
              <a:t>Minnesota Health and Human Services Blue Ribbon Commission, Priority Strategy: equity 27 221 392 dental access.</a:t>
            </a:r>
          </a:p>
          <a:p>
            <a:r>
              <a:rPr lang="en-US" dirty="0"/>
              <a:t>National Council on Disability, letter to congressional leadership “Urging HCBS Inclusion in Next COVID package,” 4/24 2020, </a:t>
            </a:r>
            <a:r>
              <a:rPr lang="en-US" dirty="0">
                <a:hlinkClick r:id="rId5"/>
              </a:rPr>
              <a:t>www.ncd.gov</a:t>
            </a:r>
            <a:r>
              <a:rPr lang="en-US" dirty="0"/>
              <a:t>; accessed on 8/4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Council on Disability, NCD 20-03, Making Sufficient Oral Health Care for People with I/DD A Cost Effective Reality: Examining the Medicaid Reimbursement Rate, </a:t>
            </a:r>
            <a:r>
              <a:rPr lang="en-US" dirty="0">
                <a:hlinkClick r:id="rId3"/>
              </a:rPr>
              <a:t>www.ncd.gov</a:t>
            </a:r>
            <a:r>
              <a:rPr lang="en-US" dirty="0"/>
              <a:t>; accessed 8/4 2020.</a:t>
            </a:r>
          </a:p>
          <a:p>
            <a:r>
              <a:rPr lang="en-US" dirty="0"/>
              <a:t>Saxenmeyer, Mark, “Underpaid and Underappreciated: No Funding to Combat Critical Shortage of Personal Care Assistants For Disabled,” May, 2018, </a:t>
            </a:r>
            <a:r>
              <a:rPr lang="en-US" dirty="0">
                <a:hlinkClick r:id="rId4"/>
              </a:rPr>
              <a:t>thereporters.org</a:t>
            </a:r>
            <a:r>
              <a:rPr lang="en-US" dirty="0"/>
              <a:t>; accessed on 8/4/2020.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Rachel Wobschall</a:t>
            </a:r>
          </a:p>
          <a:p>
            <a:r>
              <a:rPr lang="en-US" sz="2800" i="1" dirty="0">
                <a:hlinkClick r:id="rId3"/>
              </a:rPr>
              <a:t>rawobschall@comcast.net</a:t>
            </a:r>
            <a:br>
              <a:rPr lang="en-US" sz="2800" i="1" dirty="0"/>
            </a:br>
            <a:r>
              <a:rPr lang="en-US" sz="2800" dirty="0"/>
              <a:t>(612) 868-5228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 to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918" y="1719649"/>
            <a:ext cx="10510561" cy="4296507"/>
          </a:xfrm>
        </p:spPr>
        <p:txBody>
          <a:bodyPr>
            <a:normAutofit/>
          </a:bodyPr>
          <a:lstStyle/>
          <a:p>
            <a:r>
              <a:rPr lang="en-US" sz="2400" dirty="0"/>
              <a:t>Thanks to MCD for doing the environmental scan as part of the strategic planning process – </a:t>
            </a:r>
            <a:r>
              <a:rPr lang="en-US" sz="2400" i="1" dirty="0"/>
              <a:t>Any of the issues identified are worthy of consideration and attention in improving the quality of life for people with disabilities.</a:t>
            </a:r>
          </a:p>
          <a:p>
            <a:r>
              <a:rPr lang="en-US" sz="2400" dirty="0"/>
              <a:t>Given my background you might expect I would focus on assistive technology and I am indeed a champion. Today I am going to talk about </a:t>
            </a:r>
            <a:r>
              <a:rPr lang="en-US" sz="2400" b="1" dirty="0"/>
              <a:t>two important issues for people in our state and nation</a:t>
            </a:r>
            <a:r>
              <a:rPr lang="en-US" sz="2400" dirty="0"/>
              <a:t> that frankly have been gnawing at me.</a:t>
            </a:r>
          </a:p>
          <a:p>
            <a:r>
              <a:rPr lang="en-US" sz="2400" dirty="0"/>
              <a:t>I use these as examples of how I might approach any issue that the MCD decides to pursue.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4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511" y="-1"/>
            <a:ext cx="9498978" cy="1216025"/>
          </a:xfrm>
        </p:spPr>
        <p:txBody>
          <a:bodyPr/>
          <a:lstStyle/>
          <a:p>
            <a:pPr algn="ctr"/>
            <a:r>
              <a:rPr lang="en-US" dirty="0"/>
              <a:t>Trends: PERSONAL CARE SERVICES AND SUPPORTS (PCA) AN URGENT AND CONTINUING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In the time of the pandemic PCAs should be essential workers, </a:t>
            </a:r>
            <a:br>
              <a:rPr lang="en-US" sz="2600" dirty="0"/>
            </a:br>
            <a:r>
              <a:rPr lang="en-US" sz="2600" dirty="0"/>
              <a:t>with support for overtime wages in time of severe shortages and</a:t>
            </a:r>
            <a:br>
              <a:rPr lang="en-US" sz="2600" dirty="0"/>
            </a:br>
            <a:r>
              <a:rPr lang="en-US" sz="2600" dirty="0"/>
              <a:t>have access to PPE</a:t>
            </a:r>
          </a:p>
          <a:p>
            <a:r>
              <a:rPr lang="en-US" sz="2600" dirty="0"/>
              <a:t>An ongoing need</a:t>
            </a:r>
          </a:p>
          <a:p>
            <a:r>
              <a:rPr lang="en-US" sz="2600" dirty="0"/>
              <a:t>Meet Michelle</a:t>
            </a:r>
          </a:p>
          <a:p>
            <a:r>
              <a:rPr lang="en-US" sz="2600" dirty="0"/>
              <a:t>Wage structure</a:t>
            </a:r>
          </a:p>
          <a:p>
            <a:r>
              <a:rPr lang="en-US" sz="2600" dirty="0"/>
              <a:t>Workforce shortages</a:t>
            </a:r>
          </a:p>
          <a:p>
            <a:r>
              <a:rPr lang="en-US" sz="2600" dirty="0"/>
              <a:t>There are more of us People with Disabilities and we are getting older</a:t>
            </a:r>
          </a:p>
        </p:txBody>
      </p:sp>
      <p:pic>
        <p:nvPicPr>
          <p:cNvPr id="9" name="Content Placeholder 8" descr="Michelle">
            <a:extLst>
              <a:ext uri="{FF2B5EF4-FFF2-40B4-BE49-F238E27FC236}">
                <a16:creationId xmlns:a16="http://schemas.microsoft.com/office/drawing/2014/main" id="{23A0B1D3-F45D-45B9-B9C9-5807D6DED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43" y="1820852"/>
            <a:ext cx="3445135" cy="41298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4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Trends: LOOK TO OTHER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490" y="2016318"/>
            <a:ext cx="10515600" cy="3935304"/>
          </a:xfrm>
        </p:spPr>
        <p:txBody>
          <a:bodyPr>
            <a:normAutofit/>
          </a:bodyPr>
          <a:lstStyle/>
          <a:p>
            <a:r>
              <a:rPr lang="en-US" sz="2900" dirty="0"/>
              <a:t>Wages</a:t>
            </a:r>
          </a:p>
          <a:p>
            <a:r>
              <a:rPr lang="en-US" sz="2900" dirty="0"/>
              <a:t>Waivers that allow family members to be PCA</a:t>
            </a:r>
          </a:p>
          <a:p>
            <a:r>
              <a:rPr lang="en-US" sz="2900" dirty="0"/>
              <a:t>Wage structures based on training and severity</a:t>
            </a:r>
          </a:p>
          <a:p>
            <a:r>
              <a:rPr lang="en-US" sz="2900" dirty="0"/>
              <a:t>Support legislation to allow PCA’s to be personal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5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10515600" cy="4428350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Department of Human Services</a:t>
            </a:r>
          </a:p>
          <a:p>
            <a:r>
              <a:rPr lang="en-US" sz="2900" dirty="0"/>
              <a:t>Home care providers</a:t>
            </a:r>
          </a:p>
          <a:p>
            <a:r>
              <a:rPr lang="en-US" sz="2900" dirty="0"/>
              <a:t>SEIU – Service Employees International Union</a:t>
            </a:r>
          </a:p>
          <a:p>
            <a:r>
              <a:rPr lang="en-US" sz="2900" dirty="0"/>
              <a:t>Minnesota Business Partnership and local/regional chambers and business groups</a:t>
            </a:r>
          </a:p>
          <a:p>
            <a:r>
              <a:rPr lang="en-US" sz="2900" dirty="0"/>
              <a:t>DEED – Department of Employment and Economic Development</a:t>
            </a:r>
          </a:p>
          <a:p>
            <a:r>
              <a:rPr lang="en-US" sz="2900" dirty="0"/>
              <a:t>MnState – MN State College &amp;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MCD Role (1)</a:t>
            </a:r>
          </a:p>
        </p:txBody>
      </p:sp>
      <p:pic>
        <p:nvPicPr>
          <p:cNvPr id="10" name="Content Placeholder 9" descr="State of Minnesota logo">
            <a:extLst>
              <a:ext uri="{FF2B5EF4-FFF2-40B4-BE49-F238E27FC236}">
                <a16:creationId xmlns:a16="http://schemas.microsoft.com/office/drawing/2014/main" id="{F25BD63D-893F-4207-8467-B13981A29F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55" y="2385083"/>
            <a:ext cx="3001419" cy="300141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FD0F9-EDD1-4EC9-8FDF-378E64630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/>
              <a:t>Collaborate with other disability groups</a:t>
            </a:r>
          </a:p>
          <a:p>
            <a:r>
              <a:rPr lang="en-US" sz="2900" dirty="0"/>
              <a:t>Statewide convener and influencer </a:t>
            </a:r>
          </a:p>
          <a:p>
            <a:r>
              <a:rPr lang="en-US" sz="2900" dirty="0"/>
              <a:t>Statewide consumer perspective </a:t>
            </a:r>
          </a:p>
          <a:p>
            <a:r>
              <a:rPr lang="en-US" sz="2900" dirty="0"/>
              <a:t>Provide reliable data and research on other state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0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Trends: ACCESS TO ORAL HEALTH FOR PEOPLE WITH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493"/>
            <a:ext cx="10515600" cy="4356123"/>
          </a:xfrm>
        </p:spPr>
        <p:txBody>
          <a:bodyPr/>
          <a:lstStyle/>
          <a:p>
            <a:pPr marL="0" indent="0">
              <a:spcAft>
                <a:spcPts val="4500"/>
              </a:spcAft>
              <a:buNone/>
            </a:pPr>
            <a:r>
              <a:rPr lang="en-US" dirty="0"/>
              <a:t>“Technology is great, but could you bring a dentist?”</a:t>
            </a:r>
          </a:p>
          <a:p>
            <a:pPr marL="0" indent="0">
              <a:buNone/>
            </a:pPr>
            <a:r>
              <a:rPr lang="en-US" b="1" dirty="0"/>
              <a:t>According to the Minnesota Department of Human Services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“Minnesota ranks near the top in many health care measures, but dentistry is not one of them.”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40% of children in Minnesota can’t get an appointment or find a dentist within  70 miles of their home</a:t>
            </a:r>
          </a:p>
          <a:p>
            <a:r>
              <a:rPr lang="en-US" dirty="0"/>
              <a:t>The situation for people with disabilities is even more difficult</a:t>
            </a:r>
          </a:p>
          <a:p>
            <a:r>
              <a:rPr lang="en-US" dirty="0"/>
              <a:t>Medically complex individuals frequently require dental procedures before other surgery can be performed </a:t>
            </a:r>
          </a:p>
          <a:p>
            <a:r>
              <a:rPr lang="en-US" dirty="0"/>
              <a:t>People with Disabilities lack accessible facilities, equipment, and providers, and often require longer appointment times</a:t>
            </a:r>
          </a:p>
          <a:p>
            <a:r>
              <a:rPr lang="en-US" dirty="0"/>
              <a:t>Children with disabilities have double the rate of poor oral health than other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MCD has wisely supported important reforms</a:t>
            </a:r>
          </a:p>
          <a:p>
            <a:pPr lvl="0"/>
            <a:r>
              <a:rPr lang="en-US" dirty="0"/>
              <a:t>An equitable rate structure</a:t>
            </a:r>
          </a:p>
          <a:p>
            <a:pPr lvl="0"/>
            <a:r>
              <a:rPr lang="en-US" dirty="0"/>
              <a:t>A raise in reimbursement rates (Medicaid/Medicare)</a:t>
            </a:r>
          </a:p>
          <a:p>
            <a:pPr lvl="0">
              <a:spcAft>
                <a:spcPts val="4500"/>
              </a:spcAft>
            </a:pPr>
            <a:r>
              <a:rPr lang="en-US" dirty="0"/>
              <a:t>Common Administrative Structure Across the state</a:t>
            </a:r>
          </a:p>
          <a:p>
            <a:pPr marL="0" lvl="0" indent="0">
              <a:buNone/>
            </a:pPr>
            <a:r>
              <a:rPr lang="en-US" b="1" dirty="0"/>
              <a:t>The impact of improved oral health would be revolutionary!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42507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F40EF7E-B9FE-4DA5-B48A-FB599C4D9F7E}" vid="{B5CA3B7D-044F-4664-BA08-1ED2A56CCD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C84D1B00AC04D9DBC9C5DC1C6A00F" ma:contentTypeVersion="10" ma:contentTypeDescription="Create a new document." ma:contentTypeScope="" ma:versionID="3169130713114492b8b304d5e6a84786">
  <xsd:schema xmlns:xsd="http://www.w3.org/2001/XMLSchema" xmlns:xs="http://www.w3.org/2001/XMLSchema" xmlns:p="http://schemas.microsoft.com/office/2006/metadata/properties" xmlns:ns3="054a89b7-3883-4504-83cd-c5b0b066609a" xmlns:ns4="5a761333-8e26-4768-822a-e41999f03fe2" targetNamespace="http://schemas.microsoft.com/office/2006/metadata/properties" ma:root="true" ma:fieldsID="f511bc0b4f3ad7405cc3b046c2fcc47e" ns3:_="" ns4:_="">
    <xsd:import namespace="054a89b7-3883-4504-83cd-c5b0b066609a"/>
    <xsd:import namespace="5a761333-8e26-4768-822a-e41999f03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a89b7-3883-4504-83cd-c5b0b0666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61333-8e26-4768-822a-e41999f03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54a89b7-3883-4504-83cd-c5b0b066609a"/>
    <ds:schemaRef ds:uri="5a761333-8e26-4768-822a-e41999f03fe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DC91C-04E7-4BDF-A2F4-D405530EB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a89b7-3883-4504-83cd-c5b0b066609a"/>
    <ds:schemaRef ds:uri="5a761333-8e26-4768-822a-e41999f03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3149</TotalTime>
  <Words>786</Words>
  <Application>Microsoft Office PowerPoint</Application>
  <PresentationFormat>Widescreen</PresentationFormat>
  <Paragraphs>98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Minnesota</vt:lpstr>
      <vt:lpstr>Minnesota Council on Disability 8-12-20</vt:lpstr>
      <vt:lpstr>Intro to Trends</vt:lpstr>
      <vt:lpstr>Trends: PERSONAL CARE SERVICES AND SUPPORTS (PCA) AN URGENT AND CONTINUING NEED</vt:lpstr>
      <vt:lpstr>Trends: LOOK TO OTHER STATES</vt:lpstr>
      <vt:lpstr>Partnership</vt:lpstr>
      <vt:lpstr>MCD Role (1)</vt:lpstr>
      <vt:lpstr>Trends: ACCESS TO ORAL HEALTH FOR PEOPLE WITH DISABILITIES</vt:lpstr>
      <vt:lpstr>Trends</vt:lpstr>
      <vt:lpstr>Trends (Continued)</vt:lpstr>
      <vt:lpstr>Partnerships</vt:lpstr>
      <vt:lpstr>MCD Role (2)</vt:lpstr>
      <vt:lpstr>References (1)</vt:lpstr>
      <vt:lpstr>References (2)</vt:lpstr>
      <vt:lpstr>References (3)</vt:lpstr>
      <vt:lpstr>Thank You!</vt:lpstr>
    </vt:vector>
  </TitlesOfParts>
  <Company>Minnesota Council on Disability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Council on Disability 8-12-20</dc:title>
  <dc:creator>Rachel Wobschall</dc:creator>
  <cp:lastModifiedBy>Miller, Chad (MCD)</cp:lastModifiedBy>
  <cp:revision>105</cp:revision>
  <cp:lastPrinted>2017-03-14T16:27:36Z</cp:lastPrinted>
  <dcterms:created xsi:type="dcterms:W3CDTF">2020-08-04T22:38:49Z</dcterms:created>
  <dcterms:modified xsi:type="dcterms:W3CDTF">2020-08-06T20:00:28Z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0x0101000B0C84D1B00AC04D9DBC9C5DC1C6A00F</vt:lpwstr>
  </property>
  <property fmtid="{D5CDD505-2E9C-101B-9397-08002B2CF9AE}" pid="4" name="_MarkAsFinal">
    <vt:bool>true</vt:bool>
  </property>
</Properties>
</file>